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55063-6186-447C-812F-74E444C82B3B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A79DE-95E0-42FC-920E-BE7F04538C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0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A7B12-E920-469E-AE25-A244321252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8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0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8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3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1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4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4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7AA3-4A8D-4FF8-9A1B-63DE36BE79B4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BBB9-6329-4235-A5D6-D34893F8BF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79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1305" y="542611"/>
            <a:ext cx="8611438" cy="40092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第〇回日本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リウマチの外科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学会 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32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endParaRPr lang="en-US" altLang="ja-JP" sz="36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演題名：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「</a:t>
            </a:r>
            <a:r>
              <a:rPr lang="en-US" altLang="ja-JP" sz="3200" dirty="0" smtClean="0">
                <a:solidFill>
                  <a:schemeClr val="tx1"/>
                </a:solidFill>
                <a:latin typeface="+mn-ea"/>
              </a:rPr>
              <a:t>RA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における・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 ・</a:t>
            </a:r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  <a:latin typeface="+mn-ea"/>
              </a:rPr>
              <a:t>・」</a:t>
            </a:r>
            <a:endParaRPr lang="en-US" altLang="ja-JP" sz="32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発表者名：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（◎は代表者）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>
              <a:spcBef>
                <a:spcPts val="1800"/>
              </a:spcBef>
            </a:pP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◎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○○ 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○、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○、 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 ○○ ○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○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271305" y="4694808"/>
            <a:ext cx="861143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latin typeface="+mn-lt"/>
              </a:rPr>
              <a:t>利益相反の有無　：　</a:t>
            </a:r>
            <a:r>
              <a:rPr lang="ja-JP" altLang="en-US" sz="2800" dirty="0" smtClean="0">
                <a:latin typeface="+mn-lt"/>
              </a:rPr>
              <a:t>有　</a:t>
            </a:r>
            <a:r>
              <a:rPr lang="en-US" altLang="ja-JP" sz="1400" dirty="0" smtClean="0">
                <a:latin typeface="+mn-lt"/>
              </a:rPr>
              <a:t>※</a:t>
            </a:r>
            <a:r>
              <a:rPr lang="ja-JP" altLang="en-US" sz="1400" dirty="0" smtClean="0">
                <a:latin typeface="+mn-lt"/>
              </a:rPr>
              <a:t>発表者全員一括して</a:t>
            </a:r>
            <a:r>
              <a:rPr lang="en-US" altLang="ja-JP" sz="1400" dirty="0" smtClean="0">
                <a:latin typeface="+mn-lt"/>
              </a:rPr>
              <a:t/>
            </a:r>
            <a:br>
              <a:rPr lang="en-US" altLang="ja-JP" sz="1400" dirty="0" smtClean="0">
                <a:latin typeface="+mn-lt"/>
              </a:rPr>
            </a:br>
            <a:endParaRPr lang="en-US" altLang="ja-JP" sz="1600" dirty="0" smtClean="0"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800" dirty="0" smtClean="0">
                <a:latin typeface="+mn-lt"/>
              </a:rPr>
              <a:t>講　演　料　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 smtClean="0">
                <a:latin typeface="+mn-lt"/>
              </a:rPr>
              <a:t>原　稿　料　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奨学寄附金</a:t>
            </a:r>
            <a:r>
              <a:rPr lang="ja-JP" altLang="en-US" sz="1800" dirty="0" smtClean="0">
                <a:latin typeface="+mn-lt"/>
              </a:rPr>
              <a:t>：　○</a:t>
            </a:r>
            <a:r>
              <a:rPr lang="ja-JP" altLang="en-US" sz="1800" dirty="0">
                <a:latin typeface="+mn-lt"/>
              </a:rPr>
              <a:t>○製薬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+mn-lt"/>
              </a:rPr>
              <a:t>寄附講座所属：あり（○○精機）</a:t>
            </a:r>
            <a:endParaRPr lang="en-US" altLang="ja-JP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181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matsuura</dc:creator>
  <cp:lastModifiedBy>matsuura</cp:lastModifiedBy>
  <cp:revision>13</cp:revision>
  <dcterms:created xsi:type="dcterms:W3CDTF">2020-03-18T06:49:26Z</dcterms:created>
  <dcterms:modified xsi:type="dcterms:W3CDTF">2022-07-14T07:18:36Z</dcterms:modified>
</cp:coreProperties>
</file>