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5" d="100"/>
          <a:sy n="95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55063-6186-447C-812F-74E444C82B3B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A79DE-95E0-42FC-920E-BE7F04538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301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A7B12-E920-469E-AE25-A244321252B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28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37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20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18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34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34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51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64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48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71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24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85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79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テキスト ボックス 8"/>
          <p:cNvSpPr txBox="1">
            <a:spLocks noChangeArrowheads="1"/>
          </p:cNvSpPr>
          <p:nvPr/>
        </p:nvSpPr>
        <p:spPr bwMode="auto">
          <a:xfrm>
            <a:off x="271305" y="5066599"/>
            <a:ext cx="8611438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 smtClean="0">
                <a:latin typeface="+mn-lt"/>
              </a:rPr>
              <a:t>利益相反の有無　：　無</a:t>
            </a:r>
            <a:endParaRPr lang="en-US" altLang="ja-JP" sz="2800" dirty="0" smtClean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smtClean="0">
                <a:latin typeface="+mn-lt"/>
              </a:rPr>
              <a:t/>
            </a:r>
            <a:br>
              <a:rPr lang="en-US" altLang="ja-JP" sz="2000" dirty="0" smtClean="0">
                <a:latin typeface="+mn-lt"/>
              </a:rPr>
            </a:br>
            <a:r>
              <a:rPr lang="ja-JP" altLang="en-US" sz="2000" dirty="0" smtClean="0">
                <a:latin typeface="+mn-lt"/>
              </a:rPr>
              <a:t>演題</a:t>
            </a:r>
            <a:r>
              <a:rPr lang="ja-JP" altLang="en-US" sz="2000" dirty="0">
                <a:latin typeface="+mn-lt"/>
              </a:rPr>
              <a:t>発表に関連し、開示すべき</a:t>
            </a:r>
            <a:r>
              <a:rPr lang="en-US" altLang="ja-JP" sz="2000" dirty="0">
                <a:latin typeface="+mn-lt"/>
              </a:rPr>
              <a:t>COI</a:t>
            </a:r>
            <a:r>
              <a:rPr lang="ja-JP" altLang="en-US" sz="2000" dirty="0">
                <a:latin typeface="+mn-lt"/>
              </a:rPr>
              <a:t>関係にある</a:t>
            </a:r>
            <a:r>
              <a:rPr lang="ja-JP" altLang="en-US" sz="2000" dirty="0" smtClean="0">
                <a:latin typeface="+mn-lt"/>
              </a:rPr>
              <a:t>企業などは</a:t>
            </a:r>
            <a:r>
              <a:rPr lang="ja-JP" altLang="en-US" sz="2000" dirty="0">
                <a:latin typeface="+mn-lt"/>
              </a:rPr>
              <a:t>ありません。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71305" y="552659"/>
            <a:ext cx="8611438" cy="4009288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None/>
            </a:pP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第〇回日本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リウマチの外科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学会 </a:t>
            </a:r>
            <a:r>
              <a:rPr lang="en-US" altLang="ja-JP" sz="3200" dirty="0" smtClean="0">
                <a:solidFill>
                  <a:schemeClr val="tx1"/>
                </a:solidFill>
                <a:latin typeface="+mn-ea"/>
              </a:rPr>
              <a:t>COI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開示</a:t>
            </a:r>
            <a:endParaRPr lang="en-US" altLang="ja-JP" sz="3200" dirty="0" smtClean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ct val="0"/>
              </a:spcBef>
              <a:buNone/>
            </a:pPr>
            <a:endParaRPr lang="en-US" altLang="ja-JP" sz="3600" dirty="0" smtClean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ct val="0"/>
              </a:spcBef>
              <a:buNone/>
            </a:pP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演題名：</a:t>
            </a:r>
            <a:endParaRPr lang="en-US" altLang="ja-JP" sz="2000" dirty="0" smtClean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ct val="0"/>
              </a:spcBef>
              <a:buNone/>
            </a:pP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「</a:t>
            </a:r>
            <a:r>
              <a:rPr lang="en-US" altLang="ja-JP" sz="3200" dirty="0" smtClean="0">
                <a:solidFill>
                  <a:schemeClr val="tx1"/>
                </a:solidFill>
                <a:latin typeface="+mn-ea"/>
              </a:rPr>
              <a:t>RA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における・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・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 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・」</a:t>
            </a:r>
            <a:endParaRPr lang="en-US" altLang="ja-JP" sz="32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ts val="1800"/>
              </a:spcBef>
            </a:pP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発表者名：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（◎は代表者）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ts val="1800"/>
              </a:spcBef>
            </a:pP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◎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○○ ○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○、 ○○ ○○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 ○○ ○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○、 </a:t>
            </a:r>
            <a:r>
              <a:rPr lang="en-US" altLang="ja-JP" sz="2000" dirty="0" smtClean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ja-JP" sz="2000" dirty="0" smtClean="0">
                <a:solidFill>
                  <a:schemeClr val="tx1"/>
                </a:solidFill>
                <a:latin typeface="+mn-ea"/>
              </a:rPr>
            </a:b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○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○ ○○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 ○○ ○○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 ○○ ○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○</a:t>
            </a:r>
            <a:endParaRPr lang="en-US" altLang="ja-JP" sz="2000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64328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51</Words>
  <Application>Microsoft Office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matsuura</dc:creator>
  <cp:lastModifiedBy>matsuura</cp:lastModifiedBy>
  <cp:revision>13</cp:revision>
  <dcterms:created xsi:type="dcterms:W3CDTF">2020-03-18T06:49:26Z</dcterms:created>
  <dcterms:modified xsi:type="dcterms:W3CDTF">2022-07-14T07:18:22Z</dcterms:modified>
</cp:coreProperties>
</file>